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6969-490C-4358-9DFE-CC273B3F6A1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AEE5-BE14-444B-937B-A2F3E0FD9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972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6969-490C-4358-9DFE-CC273B3F6A1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AEE5-BE14-444B-937B-A2F3E0FD9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470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6969-490C-4358-9DFE-CC273B3F6A1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AEE5-BE14-444B-937B-A2F3E0FD9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53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6969-490C-4358-9DFE-CC273B3F6A1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AEE5-BE14-444B-937B-A2F3E0FD9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252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6969-490C-4358-9DFE-CC273B3F6A1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AEE5-BE14-444B-937B-A2F3E0FD9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756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6969-490C-4358-9DFE-CC273B3F6A1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AEE5-BE14-444B-937B-A2F3E0FD9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640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6969-490C-4358-9DFE-CC273B3F6A1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AEE5-BE14-444B-937B-A2F3E0FD9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44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6969-490C-4358-9DFE-CC273B3F6A1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AEE5-BE14-444B-937B-A2F3E0FD9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67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6969-490C-4358-9DFE-CC273B3F6A1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AEE5-BE14-444B-937B-A2F3E0FD9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413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6969-490C-4358-9DFE-CC273B3F6A1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AEE5-BE14-444B-937B-A2F3E0FD9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13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6969-490C-4358-9DFE-CC273B3F6A1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AEE5-BE14-444B-937B-A2F3E0FD9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54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F6969-490C-4358-9DFE-CC273B3F6A1A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4AEE5-BE14-444B-937B-A2F3E0FD9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95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 descr="G:\DCIM\138___05\IMG_555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2123728" y="551723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rgbClr val="FFFF00"/>
                </a:solidFill>
              </a:rPr>
              <a:t>訪問診療、看護</a:t>
            </a:r>
            <a:endParaRPr lang="en-US" altLang="ja-JP" sz="3600" b="1" dirty="0" smtClean="0">
              <a:solidFill>
                <a:srgbClr val="FFFF00"/>
              </a:solidFill>
            </a:endParaRPr>
          </a:p>
          <a:p>
            <a:pPr algn="ctr"/>
            <a:r>
              <a:rPr lang="ja-JP" altLang="en-US" sz="3600" b="1" dirty="0" smtClean="0">
                <a:solidFill>
                  <a:srgbClr val="FFFF00"/>
                </a:solidFill>
              </a:rPr>
              <a:t>検討会風景</a:t>
            </a:r>
            <a:endParaRPr lang="ja-JP" alt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26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FUJIMORI</dc:creator>
  <cp:lastModifiedBy>FUJIMORI </cp:lastModifiedBy>
  <cp:revision>1</cp:revision>
  <dcterms:created xsi:type="dcterms:W3CDTF">2019-12-03T06:17:12Z</dcterms:created>
  <dcterms:modified xsi:type="dcterms:W3CDTF">2019-12-03T06:18:12Z</dcterms:modified>
</cp:coreProperties>
</file>